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4" r:id="rId6"/>
    <p:sldId id="262" r:id="rId7"/>
    <p:sldId id="259" r:id="rId8"/>
    <p:sldId id="263" r:id="rId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420" autoAdjust="0"/>
  </p:normalViewPr>
  <p:slideViewPr>
    <p:cSldViewPr>
      <p:cViewPr varScale="1">
        <p:scale>
          <a:sx n="114" d="100"/>
          <a:sy n="114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032E-2A85-42BA-A67A-FE28CA9CA3B2}" type="datetimeFigureOut">
              <a:rPr lang="fr-FR" smtClean="0"/>
              <a:pPr/>
              <a:t>27/11/2017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4603C-803C-42AB-9FFF-935C903634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4603C-803C-42AB-9FFF-935C903634D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DA3-6CEF-4086-AEA6-2540B912E9A5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2F37-296C-4DAD-B475-C722D264045B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4049-C7D6-4A8A-9791-97D1533E77B9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555B-2F48-443D-A8A2-7C6A2E3A0B6E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3AE-72BE-4360-823A-B59750F79BD7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DFE6-58C3-4569-AE2C-C3A0E14A392C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9B6C-7CFE-48DF-ACFD-B6ADE0CB2908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29F8-28E4-4FC8-9238-21F59E995678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F73C-99F5-4528-8E50-63341D34053D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15B9-7AAB-4114-9C92-16FD7CA58F7A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4964-AB5E-4B43-9818-67C41EFAA8A0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F1EA-3520-401C-9CD9-B0352B74C02C}" type="datetime1">
              <a:rPr lang="fr-FR" smtClean="0"/>
              <a:pPr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1600-6B46-4AFE-BC24-8DC82EFD73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4"/>
            <a:ext cx="8858280" cy="121444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Dessiner pour s’exprimer</a:t>
            </a:r>
            <a:br>
              <a:rPr lang="fr-FR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fr-FR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 dessin comme mode d’expression</a:t>
            </a:r>
            <a:endParaRPr lang="fr-FR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5286388"/>
            <a:ext cx="6400800" cy="1423982"/>
          </a:xfrm>
        </p:spPr>
        <p:txBody>
          <a:bodyPr>
            <a:normAutofit lnSpcReduction="10000"/>
          </a:bodyPr>
          <a:lstStyle/>
          <a:p>
            <a:r>
              <a:rPr lang="fr-FR" b="1" cap="small" dirty="0">
                <a:solidFill>
                  <a:srgbClr val="7030A0"/>
                </a:solidFill>
              </a:rPr>
              <a:t>séance </a:t>
            </a:r>
            <a:r>
              <a:rPr lang="fr-FR" b="1" cap="small" dirty="0" smtClean="0">
                <a:solidFill>
                  <a:srgbClr val="7030A0"/>
                </a:solidFill>
              </a:rPr>
              <a:t>pédagogique N° 5</a:t>
            </a:r>
          </a:p>
          <a:p>
            <a:r>
              <a:rPr lang="fr-FR" sz="1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Travailler l’argumentation à partir de dessins de presse</a:t>
            </a:r>
            <a:endParaRPr lang="fr-FR" sz="1800" b="1" cap="small" dirty="0" smtClean="0">
              <a:solidFill>
                <a:srgbClr val="7030A0"/>
              </a:solidFill>
            </a:endParaRPr>
          </a:p>
          <a:p>
            <a:r>
              <a:rPr lang="fr-FR" b="1" cap="small" dirty="0" smtClean="0">
                <a:solidFill>
                  <a:srgbClr val="7030A0"/>
                </a:solidFill>
              </a:rPr>
              <a:t>Classes de 4ème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072330" y="6143644"/>
            <a:ext cx="1828768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100" b="1" cap="small" dirty="0" smtClean="0">
                <a:solidFill>
                  <a:schemeClr val="tx1">
                    <a:tint val="75000"/>
                  </a:schemeClr>
                </a:solidFill>
              </a:rPr>
              <a:t>CDI- Camopi 28/11/2017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constant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4294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1. Le droit de l’environnement - LASSERPE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I:\BDC\Visite conseil\Le droit de l'environnement de Lasserpe - forê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071546"/>
            <a:ext cx="7715305" cy="5786478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292079"/>
          </a:xfrm>
        </p:spPr>
        <p:txBody>
          <a:bodyPr/>
          <a:lstStyle/>
          <a:p>
            <a:fld id="{92D11600-6B46-4AFE-BC24-8DC82EFD73E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71414"/>
            <a:ext cx="8929718" cy="5825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2. Le droit de l’environnement - LASSERPE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I:\BDC\Visite conseil\Le droit de l'environnement de Lasserpe- s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572428" cy="585791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31762"/>
            <a:ext cx="8372476" cy="51115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3. Liberté de la presse – E. LE RICOCHET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4" name="Picture 8" descr="I:\BDC\Visite conseil\Liberté de la presse - E. Le Ricoch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003068" y="-26360646"/>
            <a:ext cx="12715875" cy="17368838"/>
          </a:xfrm>
          <a:prstGeom prst="rect">
            <a:avLst/>
          </a:prstGeom>
          <a:noFill/>
        </p:spPr>
      </p:pic>
      <p:pic>
        <p:nvPicPr>
          <p:cNvPr id="4107" name="Picture 11" descr="I:\BDC\Visite conseil\Liberté de la presse - E. Le Ricochet -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8001056" cy="6143644"/>
          </a:xfrm>
          <a:prstGeom prst="rect">
            <a:avLst/>
          </a:prstGeom>
          <a:noFill/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346076"/>
            <a:ext cx="8858312" cy="51115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4. Plein de chaînes ! – PH. Umbdenstock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8194" name="Picture 2" descr="I:\BDC\Visite conseil\Ph. Umbdenstock - on a plein de nvelles chai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56"/>
            <a:ext cx="8129616" cy="6000768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5. SLURP… Abrutissement - LARGE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1" name="Picture 3" descr="I:\BDC\Visite conseil\Large - Abrutiss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072494" cy="5857892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61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6. Engloutissement - ARES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I:\BDC\Visite conseil\970DessinAres.g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26" y="1142984"/>
            <a:ext cx="8098064" cy="571501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BDC\Visite conseil\image\Cécile Bertrand - Les nouvelles technolo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7. La place du livre - DELIGNE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I:\BDC\Visite conseil\deligne - la place du liv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7786742" cy="585789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1600-6B46-4AFE-BC24-8DC82EFD73E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90</Words>
  <Application>Microsoft Office PowerPoint</Application>
  <PresentationFormat>Affichage à l'écran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Dessiner pour s’exprimer Le dessin comme mode d’expression</vt:lpstr>
      <vt:lpstr>1. Le droit de l’environnement - LASSERPE</vt:lpstr>
      <vt:lpstr>2. Le droit de l’environnement - LASSERPE</vt:lpstr>
      <vt:lpstr>3. Liberté de la presse – E. LE RICOCHET</vt:lpstr>
      <vt:lpstr>4. Plein de chaînes ! – PH. Umbdenstock </vt:lpstr>
      <vt:lpstr>5. SLURP… Abrutissement - LARGE</vt:lpstr>
      <vt:lpstr>6. Engloutissement - ARES</vt:lpstr>
      <vt:lpstr>7. La place du livre - DELIGNE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Professeurs</dc:creator>
  <cp:lastModifiedBy>Professeurs</cp:lastModifiedBy>
  <cp:revision>16</cp:revision>
  <dcterms:created xsi:type="dcterms:W3CDTF">2017-11-23T10:17:59Z</dcterms:created>
  <dcterms:modified xsi:type="dcterms:W3CDTF">2017-11-27T18:36:23Z</dcterms:modified>
</cp:coreProperties>
</file>