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2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81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4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01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7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15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8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7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78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96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1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3024-B837-44D8-B5BC-24C4DC588760}" type="datetimeFigureOut">
              <a:rPr lang="fr-FR" smtClean="0"/>
              <a:t>12/02/2014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261E3-427A-425A-BDF8-7938D5331D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7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20472" cy="6615354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1656184" cy="22082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92080" y="1320925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nap ITC" panose="04040A07060A02020202" pitchFamily="82" charset="0"/>
              </a:rPr>
              <a:t>Le CDI :</a:t>
            </a:r>
          </a:p>
          <a:p>
            <a:r>
              <a:rPr lang="fr-FR" sz="2800" dirty="0" smtClean="0">
                <a:latin typeface="Snap ITC" panose="04040A07060A02020202" pitchFamily="82" charset="0"/>
              </a:rPr>
              <a:t>C’est bon pour la santé !</a:t>
            </a:r>
            <a:endParaRPr lang="fr-FR" sz="2800" dirty="0">
              <a:latin typeface="Snap ITC" panose="04040A07060A02020202" pitchFamily="82" charset="0"/>
            </a:endParaRPr>
          </a:p>
        </p:txBody>
      </p:sp>
      <p:sp>
        <p:nvSpPr>
          <p:cNvPr id="7" name="Heptagone 6"/>
          <p:cNvSpPr/>
          <p:nvPr/>
        </p:nvSpPr>
        <p:spPr>
          <a:xfrm>
            <a:off x="3851920" y="1700808"/>
            <a:ext cx="396044" cy="52805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43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480720"/>
          </a:xfrm>
        </p:spPr>
      </p:pic>
      <p:sp>
        <p:nvSpPr>
          <p:cNvPr id="5" name="ZoneTexte 4"/>
          <p:cNvSpPr txBox="1"/>
          <p:nvPr/>
        </p:nvSpPr>
        <p:spPr>
          <a:xfrm>
            <a:off x="3779912" y="18448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kbar" panose="00000400000000000000" pitchFamily="2" charset="0"/>
              </a:rPr>
              <a:t>Clique « J’aime »</a:t>
            </a:r>
          </a:p>
          <a:p>
            <a:r>
              <a:rPr lang="fr-FR" sz="2400" dirty="0" smtClean="0">
                <a:latin typeface="Akbar" panose="00000400000000000000" pitchFamily="2" charset="0"/>
              </a:rPr>
              <a:t>Pour FLEXI BODY !</a:t>
            </a:r>
            <a:endParaRPr lang="fr-FR" sz="2400" dirty="0">
              <a:latin typeface="Akbar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1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51792" cy="6664696"/>
          </a:xfrm>
        </p:spPr>
      </p:pic>
      <p:sp>
        <p:nvSpPr>
          <p:cNvPr id="5" name="ZoneTexte 4"/>
          <p:cNvSpPr txBox="1"/>
          <p:nvPr/>
        </p:nvSpPr>
        <p:spPr>
          <a:xfrm>
            <a:off x="1907704" y="1196752"/>
            <a:ext cx="5688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>
              <a:solidFill>
                <a:schemeClr val="bg1"/>
              </a:solidFill>
            </a:endParaRPr>
          </a:p>
          <a:p>
            <a:r>
              <a:rPr lang="fr-FR" sz="3200" dirty="0" smtClean="0">
                <a:solidFill>
                  <a:schemeClr val="bg1"/>
                </a:solidFill>
              </a:rPr>
              <a:t>Je connais Michelle, Chris, Gérald et Murphy…</a:t>
            </a:r>
          </a:p>
          <a:p>
            <a:r>
              <a:rPr lang="fr-FR" sz="3200" dirty="0" smtClean="0">
                <a:solidFill>
                  <a:schemeClr val="bg1"/>
                </a:solidFill>
              </a:rPr>
              <a:t>Quelqu’un les connais ici ?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4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DONC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201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dirty="0" smtClean="0"/>
              <a:t>Pas besoin d’être un pirate pour avoir des informations </a:t>
            </a:r>
            <a:r>
              <a:rPr lang="fr-FR" sz="4400" dirty="0" smtClean="0"/>
              <a:t> sur quelqu’un !</a:t>
            </a:r>
          </a:p>
          <a:p>
            <a:pPr marL="0" indent="0" algn="ctr">
              <a:buNone/>
            </a:pPr>
            <a:r>
              <a:rPr lang="fr-FR" sz="4400" dirty="0" smtClean="0"/>
              <a:t>(textes, photos, vidéo)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342838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47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DONC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 Privée/Vie Publique</dc:title>
  <dc:creator>Julie</dc:creator>
  <cp:lastModifiedBy>Julie</cp:lastModifiedBy>
  <cp:revision>5</cp:revision>
  <dcterms:created xsi:type="dcterms:W3CDTF">2014-02-12T22:14:51Z</dcterms:created>
  <dcterms:modified xsi:type="dcterms:W3CDTF">2014-02-13T02:28:18Z</dcterms:modified>
</cp:coreProperties>
</file>