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7802-C3EF-4373-8851-13FE523AC230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48E6-ABE5-4B8D-B2F3-68EF3E4ECC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7802-C3EF-4373-8851-13FE523AC230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48E6-ABE5-4B8D-B2F3-68EF3E4ECC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7802-C3EF-4373-8851-13FE523AC230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48E6-ABE5-4B8D-B2F3-68EF3E4ECC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7802-C3EF-4373-8851-13FE523AC230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48E6-ABE5-4B8D-B2F3-68EF3E4ECC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7802-C3EF-4373-8851-13FE523AC230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48E6-ABE5-4B8D-B2F3-68EF3E4ECC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7802-C3EF-4373-8851-13FE523AC230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48E6-ABE5-4B8D-B2F3-68EF3E4ECC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7802-C3EF-4373-8851-13FE523AC230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48E6-ABE5-4B8D-B2F3-68EF3E4ECC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7802-C3EF-4373-8851-13FE523AC230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48E6-ABE5-4B8D-B2F3-68EF3E4ECC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7802-C3EF-4373-8851-13FE523AC230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48E6-ABE5-4B8D-B2F3-68EF3E4ECC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7802-C3EF-4373-8851-13FE523AC230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48E6-ABE5-4B8D-B2F3-68EF3E4ECC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7802-C3EF-4373-8851-13FE523AC230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48E6-ABE5-4B8D-B2F3-68EF3E4ECC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27802-C3EF-4373-8851-13FE523AC230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048E6-ABE5-4B8D-B2F3-68EF3E4ECC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S&#233;ance%20EMI%20complot\la-ceremonie-des-cesar-le-complot.mp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S&#233;ance%20EMI%20complot\kevin-razy-demonte-avec-humour-les-conspirationnistes.mp4" TargetMode="External"/><Relationship Id="rId4" Type="http://schemas.openxmlformats.org/officeDocument/2006/relationships/hyperlink" Target="http://www.gouvernement.fr/on-te-manipul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S&#233;ance%20EMI%20complot\les-cles-des-medias-la-theorie-du-complot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fr-FR" dirty="0" smtClean="0"/>
              <a:t>CDI Lycée DAMAS</a:t>
            </a:r>
            <a:br>
              <a:rPr lang="fr-FR" dirty="0" smtClean="0"/>
            </a:br>
            <a:r>
              <a:rPr lang="fr-FR" dirty="0" smtClean="0"/>
              <a:t>AP 2nde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716016" y="54868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2017-2018</a:t>
            </a:r>
            <a:endParaRPr lang="fr-FR" dirty="0"/>
          </a:p>
        </p:txBody>
      </p:sp>
      <p:pic>
        <p:nvPicPr>
          <p:cNvPr id="5" name="Image 4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717032"/>
            <a:ext cx="4243329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 partage, je cautionne</a:t>
            </a:r>
            <a:endParaRPr lang="fr-FR" dirty="0"/>
          </a:p>
        </p:txBody>
      </p:sp>
      <p:pic>
        <p:nvPicPr>
          <p:cNvPr id="5" name="Espace réservé du contenu 4" descr="maxresdefaul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27325"/>
            <a:ext cx="4038600" cy="2271713"/>
          </a:xfrm>
        </p:spPr>
      </p:pic>
      <p:pic>
        <p:nvPicPr>
          <p:cNvPr id="6" name="Espace réservé du contenu 5" descr="index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53025" y="3105944"/>
            <a:ext cx="3028950" cy="1514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</a:t>
            </a:r>
            <a:r>
              <a:rPr lang="fr-FR" dirty="0" err="1" smtClean="0"/>
              <a:t>Before</a:t>
            </a:r>
            <a:r>
              <a:rPr lang="fr-FR" dirty="0" smtClean="0"/>
              <a:t> de Canal +</a:t>
            </a:r>
            <a:br>
              <a:rPr lang="fr-FR" dirty="0" smtClean="0"/>
            </a:br>
            <a:r>
              <a:rPr lang="fr-FR" dirty="0" smtClean="0"/>
              <a:t>La nuit des césars</a:t>
            </a:r>
            <a:endParaRPr lang="fr-FR" dirty="0"/>
          </a:p>
        </p:txBody>
      </p:sp>
      <p:pic>
        <p:nvPicPr>
          <p:cNvPr id="4" name="la-ceremonie-des-cesar-le-complot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719388"/>
            <a:ext cx="3048000" cy="2286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23528" y="170080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Soyez attentifs aux détails !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Créé ton propre complot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Thème du complot :</a:t>
            </a:r>
          </a:p>
          <a:p>
            <a:r>
              <a:rPr lang="fr-FR" dirty="0" smtClean="0"/>
              <a:t>Par qui ? (à qui cela pourrait profiter ?)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Et si (mon thème) était un complot de ….. ?</a:t>
            </a:r>
          </a:p>
          <a:p>
            <a:r>
              <a:rPr lang="fr-FR" dirty="0" smtClean="0"/>
              <a:t>Pourquoi ?</a:t>
            </a:r>
          </a:p>
          <a:p>
            <a:r>
              <a:rPr lang="fr-FR" dirty="0" smtClean="0"/>
              <a:t>Explications / Illustrations : 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Je créé des preuves, je fais des zooms sur </a:t>
            </a:r>
            <a:r>
              <a:rPr lang="fr-FR" smtClean="0">
                <a:solidFill>
                  <a:srgbClr val="FF0000"/>
                </a:solidFill>
              </a:rPr>
              <a:t>des détails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Présentation collective </a:t>
            </a:r>
          </a:p>
          <a:p>
            <a:r>
              <a:rPr lang="fr-FR" dirty="0" smtClean="0"/>
              <a:t>Pas de complot satanique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Esprit critique, es-tu là ??</a:t>
            </a:r>
            <a:endParaRPr lang="fr-FR" dirty="0"/>
          </a:p>
        </p:txBody>
      </p:sp>
      <p:pic>
        <p:nvPicPr>
          <p:cNvPr id="4" name="Espace réservé du contenu 3" descr="inde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56176" y="1700808"/>
            <a:ext cx="2343150" cy="1952625"/>
          </a:xfrm>
        </p:spPr>
      </p:pic>
      <p:sp>
        <p:nvSpPr>
          <p:cNvPr id="5" name="ZoneTexte 4"/>
          <p:cNvSpPr txBox="1"/>
          <p:nvPr/>
        </p:nvSpPr>
        <p:spPr>
          <a:xfrm>
            <a:off x="827584" y="328498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Qu’est ce que l’esprit critique  pour toi 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 sur les réseaux sociaux ?</a:t>
            </a:r>
            <a:br>
              <a:rPr lang="fr-FR" dirty="0" smtClean="0"/>
            </a:br>
            <a:r>
              <a:rPr lang="fr-FR" dirty="0" smtClean="0"/>
              <a:t>Comment réagis-tu ?</a:t>
            </a:r>
            <a:endParaRPr lang="fr-FR" dirty="0"/>
          </a:p>
        </p:txBody>
      </p:sp>
      <p:pic>
        <p:nvPicPr>
          <p:cNvPr id="4" name="Espace réservé du contenu 3" descr="maxres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1213" y="1600200"/>
            <a:ext cx="804157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Kevin </a:t>
            </a:r>
            <a:r>
              <a:rPr lang="fr-FR" dirty="0" err="1" smtClean="0"/>
              <a:t>Razy</a:t>
            </a:r>
            <a:r>
              <a:rPr lang="fr-FR" dirty="0" smtClean="0"/>
              <a:t> démonte les </a:t>
            </a:r>
            <a:r>
              <a:rPr lang="fr-FR" dirty="0" err="1" smtClean="0"/>
              <a:t>conspirationnistes</a:t>
            </a:r>
            <a:endParaRPr lang="fr-FR" dirty="0"/>
          </a:p>
        </p:txBody>
      </p:sp>
      <p:pic>
        <p:nvPicPr>
          <p:cNvPr id="4" name="kevin-razy-demonte-avec-humour-les-conspirationnistes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719388"/>
            <a:ext cx="3048000" cy="2286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627784" y="573325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4"/>
              </a:rPr>
              <a:t>http://www.gouvernement.fr/on-te-manipule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Q’est</a:t>
            </a:r>
            <a:r>
              <a:rPr lang="fr-FR" dirty="0" smtClean="0"/>
              <a:t> ce que vous retenez de cette vidéo ?</a:t>
            </a:r>
          </a:p>
          <a:p>
            <a:r>
              <a:rPr lang="fr-FR" dirty="0" smtClean="0"/>
              <a:t>Quel est le propos de Kevin </a:t>
            </a:r>
            <a:r>
              <a:rPr lang="fr-FR" dirty="0" err="1" smtClean="0"/>
              <a:t>Razy</a:t>
            </a:r>
            <a:r>
              <a:rPr lang="fr-FR" dirty="0" smtClean="0"/>
              <a:t> 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théorie du complot par les clés des médias</a:t>
            </a:r>
            <a:endParaRPr lang="fr-FR" dirty="0"/>
          </a:p>
        </p:txBody>
      </p:sp>
      <p:pic>
        <p:nvPicPr>
          <p:cNvPr id="4" name="les-cles-des-medias-la-theorie-du-complot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719388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Grâce à ce film, quelle définition peut-on donner à la théorie du complot ?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Mécanismes naturels du cerveau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a besoin de comprendre</a:t>
            </a:r>
          </a:p>
          <a:p>
            <a:r>
              <a:rPr lang="fr-FR" dirty="0" smtClean="0"/>
              <a:t>On a besoin de se protéger</a:t>
            </a:r>
          </a:p>
          <a:p>
            <a:r>
              <a:rPr lang="fr-FR" dirty="0" smtClean="0"/>
              <a:t>On a besoin de se défendre</a:t>
            </a:r>
          </a:p>
          <a:p>
            <a:r>
              <a:rPr lang="fr-FR" dirty="0" smtClean="0"/>
              <a:t>On a besoin d’être rassuré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Décoder le cerveau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poids de la première impression</a:t>
            </a:r>
          </a:p>
          <a:p>
            <a:r>
              <a:rPr lang="fr-FR" dirty="0" smtClean="0"/>
              <a:t>Tu es d’accord avec la majorité</a:t>
            </a:r>
          </a:p>
          <a:p>
            <a:r>
              <a:rPr lang="fr-FR" dirty="0" smtClean="0"/>
              <a:t>Tu es belle </a:t>
            </a:r>
            <a:r>
              <a:rPr lang="fr-FR" smtClean="0"/>
              <a:t>donc sympa</a:t>
            </a:r>
          </a:p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188</Words>
  <Application>Microsoft Office PowerPoint</Application>
  <PresentationFormat>Affichage à l'écran (4:3)</PresentationFormat>
  <Paragraphs>32</Paragraphs>
  <Slides>12</Slides>
  <Notes>0</Notes>
  <HiddenSlides>0</HiddenSlides>
  <MMClips>3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CDI Lycée DAMAS AP 2nde</vt:lpstr>
      <vt:lpstr>Esprit critique, es-tu là ??</vt:lpstr>
      <vt:lpstr>Et sur les réseaux sociaux ? Comment réagis-tu ?</vt:lpstr>
      <vt:lpstr>Kevin Razy démonte les conspirationnistes</vt:lpstr>
      <vt:lpstr>Diapositive 5</vt:lpstr>
      <vt:lpstr>La théorie du complot par les clés des médias</vt:lpstr>
      <vt:lpstr>Diapositive 7</vt:lpstr>
      <vt:lpstr>Mécanismes naturels du cerveau</vt:lpstr>
      <vt:lpstr>Décoder le cerveau</vt:lpstr>
      <vt:lpstr>Je partage, je cautionne</vt:lpstr>
      <vt:lpstr>Le Before de Canal + La nuit des césars</vt:lpstr>
      <vt:lpstr>Créé ton propre complot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CDI Lycée DAMAS AP 2nde</dc:title>
  <dc:creator>perrine.chambaud</dc:creator>
  <cp:lastModifiedBy>perrine.chambaud</cp:lastModifiedBy>
  <cp:revision>16</cp:revision>
  <dcterms:created xsi:type="dcterms:W3CDTF">2017-11-23T10:24:44Z</dcterms:created>
  <dcterms:modified xsi:type="dcterms:W3CDTF">2018-03-22T11:25:06Z</dcterms:modified>
</cp:coreProperties>
</file>